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9" r:id="rId5"/>
    <p:sldId id="259" r:id="rId6"/>
    <p:sldId id="260" r:id="rId7"/>
    <p:sldId id="261" r:id="rId8"/>
    <p:sldId id="262" r:id="rId9"/>
    <p:sldId id="263" r:id="rId10"/>
    <p:sldId id="264" r:id="rId11"/>
    <p:sldId id="266" r:id="rId12"/>
    <p:sldId id="265"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B24142F-A40A-4405-A656-E1232B1BE296}" type="datetimeFigureOut">
              <a:rPr lang="en-US" smtClean="0"/>
              <a:t>4/26/2019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14719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3154841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35506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90C5566-6977-4D0C-B9FF-86511AFDD86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67347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709794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24142F-A40A-4405-A656-E1232B1BE296}"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3765052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24142F-A40A-4405-A656-E1232B1BE296}"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1372962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4142F-A40A-4405-A656-E1232B1BE29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3931237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B24142F-A40A-4405-A656-E1232B1BE296}" type="datetimeFigureOut">
              <a:rPr lang="en-US" smtClean="0"/>
              <a:t>4/26/2019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28364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4142F-A40A-4405-A656-E1232B1BE296}"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1719707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B24142F-A40A-4405-A656-E1232B1BE296}" type="datetimeFigureOut">
              <a:rPr lang="en-US" smtClean="0"/>
              <a:t>4/26/2019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1505957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257702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24142F-A40A-4405-A656-E1232B1BE296}"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425186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24142F-A40A-4405-A656-E1232B1BE296}"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255171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4142F-A40A-4405-A656-E1232B1BE296}"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238831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405354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4142F-A40A-4405-A656-E1232B1BE296}"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0C5566-6977-4D0C-B9FF-86511AFDD86B}" type="slidenum">
              <a:rPr lang="en-US" smtClean="0"/>
              <a:t>‹#›</a:t>
            </a:fld>
            <a:endParaRPr lang="en-US"/>
          </a:p>
        </p:txBody>
      </p:sp>
    </p:spTree>
    <p:extLst>
      <p:ext uri="{BB962C8B-B14F-4D97-AF65-F5344CB8AC3E}">
        <p14:creationId xmlns:p14="http://schemas.microsoft.com/office/powerpoint/2010/main" val="4245269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B24142F-A40A-4405-A656-E1232B1BE296}" type="datetimeFigureOut">
              <a:rPr lang="en-US" smtClean="0"/>
              <a:t>4/26/2019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0C5566-6977-4D0C-B9FF-86511AFDD86B}" type="slidenum">
              <a:rPr lang="en-US" smtClean="0"/>
              <a:t>‹#›</a:t>
            </a:fld>
            <a:endParaRPr lang="en-US"/>
          </a:p>
        </p:txBody>
      </p:sp>
    </p:spTree>
    <p:extLst>
      <p:ext uri="{BB962C8B-B14F-4D97-AF65-F5344CB8AC3E}">
        <p14:creationId xmlns:p14="http://schemas.microsoft.com/office/powerpoint/2010/main" val="39456265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keerthipriya.pythonanywher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BD006AF-0430-4477-AE5A-34C78E7A7F99}"/>
              </a:ext>
            </a:extLst>
          </p:cNvPr>
          <p:cNvSpPr/>
          <p:nvPr/>
        </p:nvSpPr>
        <p:spPr>
          <a:xfrm>
            <a:off x="704849" y="1080404"/>
            <a:ext cx="7581900" cy="1323439"/>
          </a:xfrm>
          <a:prstGeom prst="rect">
            <a:avLst/>
          </a:prstGeom>
          <a:noFill/>
        </p:spPr>
        <p:txBody>
          <a:bodyPr wrap="square" lIns="91440" tIns="45720" rIns="91440" bIns="45720">
            <a:spAutoFit/>
          </a:bodyPr>
          <a:lstStyle/>
          <a:p>
            <a:pPr algn="ctr"/>
            <a:r>
              <a:rPr lang="en-US" sz="8000" b="1" dirty="0">
                <a:ln w="9525">
                  <a:solidFill>
                    <a:schemeClr val="bg1"/>
                  </a:solidFill>
                  <a:prstDash val="solid"/>
                </a:ln>
                <a:effectLst>
                  <a:outerShdw blurRad="12700" dist="38100" dir="2700000" algn="tl" rotWithShape="0">
                    <a:schemeClr val="bg1">
                      <a:lumMod val="50000"/>
                    </a:schemeClr>
                  </a:outerShdw>
                </a:effectLst>
              </a:rPr>
              <a:t>Travel Website</a:t>
            </a:r>
          </a:p>
        </p:txBody>
      </p:sp>
      <p:pic>
        <p:nvPicPr>
          <p:cNvPr id="9" name="Picture 8">
            <a:extLst>
              <a:ext uri="{FF2B5EF4-FFF2-40B4-BE49-F238E27FC236}">
                <a16:creationId xmlns:a16="http://schemas.microsoft.com/office/drawing/2014/main" id="{94926001-1F68-47C8-B053-35048B3C5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774" y="2715307"/>
            <a:ext cx="5143500" cy="3014663"/>
          </a:xfrm>
          <a:prstGeom prst="rect">
            <a:avLst/>
          </a:prstGeom>
        </p:spPr>
      </p:pic>
    </p:spTree>
    <p:extLst>
      <p:ext uri="{BB962C8B-B14F-4D97-AF65-F5344CB8AC3E}">
        <p14:creationId xmlns:p14="http://schemas.microsoft.com/office/powerpoint/2010/main" val="2886446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545441A-6D75-4D8C-B35F-FE00DDE89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088" y="1253012"/>
            <a:ext cx="6119812" cy="2774250"/>
          </a:xfrm>
          <a:prstGeom prst="rect">
            <a:avLst/>
          </a:prstGeom>
        </p:spPr>
      </p:pic>
    </p:spTree>
    <p:extLst>
      <p:ext uri="{BB962C8B-B14F-4D97-AF65-F5344CB8AC3E}">
        <p14:creationId xmlns:p14="http://schemas.microsoft.com/office/powerpoint/2010/main" val="18290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9DD1704-9148-4550-BA82-7C8086F2979C}"/>
              </a:ext>
            </a:extLst>
          </p:cNvPr>
          <p:cNvSpPr txBox="1"/>
          <p:nvPr/>
        </p:nvSpPr>
        <p:spPr>
          <a:xfrm>
            <a:off x="519114" y="1090612"/>
            <a:ext cx="3086100" cy="784830"/>
          </a:xfrm>
          <a:prstGeom prst="rect">
            <a:avLst/>
          </a:prstGeom>
          <a:noFill/>
        </p:spPr>
        <p:txBody>
          <a:bodyPr wrap="square" rtlCol="0">
            <a:spAutoFit/>
          </a:bodyPr>
          <a:lstStyle/>
          <a:p>
            <a:r>
              <a:rPr lang="en-US" sz="4500" b="1" dirty="0"/>
              <a:t>TAKEAWAYS</a:t>
            </a:r>
          </a:p>
        </p:txBody>
      </p:sp>
      <p:sp>
        <p:nvSpPr>
          <p:cNvPr id="5" name="TextBox 4">
            <a:extLst>
              <a:ext uri="{FF2B5EF4-FFF2-40B4-BE49-F238E27FC236}">
                <a16:creationId xmlns:a16="http://schemas.microsoft.com/office/drawing/2014/main" id="{B3D47B12-2BBF-4550-A059-BDBCFD2B94D6}"/>
              </a:ext>
            </a:extLst>
          </p:cNvPr>
          <p:cNvSpPr txBox="1"/>
          <p:nvPr/>
        </p:nvSpPr>
        <p:spPr>
          <a:xfrm>
            <a:off x="519114" y="2052638"/>
            <a:ext cx="11139486" cy="3170099"/>
          </a:xfrm>
          <a:prstGeom prst="rect">
            <a:avLst/>
          </a:prstGeom>
          <a:noFill/>
        </p:spPr>
        <p:txBody>
          <a:bodyPr wrap="square" rtlCol="0">
            <a:spAutoFit/>
          </a:bodyPr>
          <a:lstStyle/>
          <a:p>
            <a:r>
              <a:rPr lang="en-US" sz="2000" dirty="0"/>
              <a:t>From this project of the web frameworks we have successfully created a website based on travel and tourism using the concepts of Django used in class.</a:t>
            </a:r>
          </a:p>
          <a:p>
            <a:endParaRPr lang="en-US" sz="2000" dirty="0"/>
          </a:p>
          <a:p>
            <a:r>
              <a:rPr lang="en-US" sz="2000" dirty="0"/>
              <a:t>We are able to implement these features along with the UI to create a appropriate pages using the concepts of Web technology we had learnt earlier. Django proved to be a really fast and powerful tool for building web applications. </a:t>
            </a:r>
          </a:p>
          <a:p>
            <a:endParaRPr lang="en-US" sz="2000" dirty="0"/>
          </a:p>
          <a:p>
            <a:r>
              <a:rPr lang="en-US" sz="2000" dirty="0"/>
              <a:t>The ability of Django’s ORM to extract information speeds up web application development and helps developers build working prototypes in no time. Developers don’t necessarily have to know the language used for database communication to manipulate data.</a:t>
            </a:r>
          </a:p>
        </p:txBody>
      </p:sp>
    </p:spTree>
    <p:extLst>
      <p:ext uri="{BB962C8B-B14F-4D97-AF65-F5344CB8AC3E}">
        <p14:creationId xmlns:p14="http://schemas.microsoft.com/office/powerpoint/2010/main" val="175467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1709C6D-7D23-42F1-9233-41DA05D641DD}"/>
              </a:ext>
            </a:extLst>
          </p:cNvPr>
          <p:cNvSpPr/>
          <p:nvPr/>
        </p:nvSpPr>
        <p:spPr>
          <a:xfrm>
            <a:off x="233363" y="1049893"/>
            <a:ext cx="3771900" cy="784830"/>
          </a:xfrm>
          <a:prstGeom prst="rect">
            <a:avLst/>
          </a:prstGeom>
        </p:spPr>
        <p:txBody>
          <a:bodyPr wrap="square">
            <a:spAutoFit/>
          </a:bodyPr>
          <a:lstStyle/>
          <a:p>
            <a:pPr algn="ctr"/>
            <a:r>
              <a:rPr lang="en-US" sz="4500" b="1" dirty="0">
                <a:ln w="0"/>
                <a:effectLst>
                  <a:outerShdw blurRad="38100" dist="19050" dir="2700000" algn="tl" rotWithShape="0">
                    <a:schemeClr val="dk1">
                      <a:alpha val="40000"/>
                    </a:schemeClr>
                  </a:outerShdw>
                </a:effectLst>
              </a:rPr>
              <a:t>CHALLENGES</a:t>
            </a:r>
          </a:p>
        </p:txBody>
      </p:sp>
      <p:sp>
        <p:nvSpPr>
          <p:cNvPr id="9" name="TextBox 8">
            <a:extLst>
              <a:ext uri="{FF2B5EF4-FFF2-40B4-BE49-F238E27FC236}">
                <a16:creationId xmlns:a16="http://schemas.microsoft.com/office/drawing/2014/main" id="{CDCFCC36-7FBB-4FB2-8608-1443FC3E13E6}"/>
              </a:ext>
            </a:extLst>
          </p:cNvPr>
          <p:cNvSpPr txBox="1"/>
          <p:nvPr/>
        </p:nvSpPr>
        <p:spPr>
          <a:xfrm>
            <a:off x="640556" y="1834723"/>
            <a:ext cx="10910887" cy="6247864"/>
          </a:xfrm>
          <a:prstGeom prst="rect">
            <a:avLst/>
          </a:prstGeom>
          <a:noFill/>
        </p:spPr>
        <p:txBody>
          <a:bodyPr wrap="square" rtlCol="0">
            <a:spAutoFit/>
          </a:bodyPr>
          <a:lstStyle/>
          <a:p>
            <a:r>
              <a:rPr lang="en-US" sz="2000" b="1" dirty="0"/>
              <a:t>Local Environment Setup</a:t>
            </a:r>
          </a:p>
          <a:p>
            <a:r>
              <a:rPr lang="en-US" sz="2000" dirty="0"/>
              <a:t>One of the biggest initial hurdles that new users face is configuring their local environment for Django. It takes longer to install the framework locally than to build their first app. </a:t>
            </a:r>
          </a:p>
          <a:p>
            <a:endParaRPr lang="en-US" sz="2000" dirty="0"/>
          </a:p>
          <a:p>
            <a:r>
              <a:rPr lang="en-US" sz="2000" b="1" dirty="0"/>
              <a:t>Projects versus Apps</a:t>
            </a:r>
          </a:p>
          <a:p>
            <a:r>
              <a:rPr lang="en-US" sz="2000" dirty="0"/>
              <a:t>As a beginner to Django (or MVC frameworks in general), the terms "projects" and "apps" were a little confusing.</a:t>
            </a:r>
          </a:p>
          <a:p>
            <a:endParaRPr lang="en-US" sz="2000" dirty="0"/>
          </a:p>
          <a:p>
            <a:r>
              <a:rPr lang="en-US" sz="2000" b="1" dirty="0"/>
              <a:t>Template Inheritance</a:t>
            </a:r>
          </a:p>
          <a:p>
            <a:r>
              <a:rPr lang="en-US" sz="2000" dirty="0"/>
              <a:t>Template inheritance is one of the best features of Django, but it usually takes a while to truly understand.</a:t>
            </a:r>
          </a:p>
          <a:p>
            <a:endParaRPr lang="en-US" sz="2000" dirty="0"/>
          </a:p>
          <a:p>
            <a:r>
              <a:rPr lang="en-US" sz="2000" b="1" dirty="0"/>
              <a:t>Migrations</a:t>
            </a:r>
          </a:p>
          <a:p>
            <a:r>
              <a:rPr lang="en-US" sz="2000" dirty="0"/>
              <a:t>This happens when you already have fields in your database (production or development), and you add something that modifies the database.</a:t>
            </a:r>
          </a:p>
          <a:p>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374560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BADC45F-C2C2-4AE2-AD25-9324FE79B36D}"/>
              </a:ext>
            </a:extLst>
          </p:cNvPr>
          <p:cNvSpPr/>
          <p:nvPr/>
        </p:nvSpPr>
        <p:spPr>
          <a:xfrm>
            <a:off x="290523" y="939284"/>
            <a:ext cx="4219553" cy="784830"/>
          </a:xfrm>
          <a:prstGeom prst="rect">
            <a:avLst/>
          </a:prstGeom>
        </p:spPr>
        <p:txBody>
          <a:bodyPr wrap="none">
            <a:spAutoFit/>
          </a:bodyPr>
          <a:lstStyle/>
          <a:p>
            <a:pPr algn="ctr"/>
            <a:r>
              <a:rPr lang="en-US" sz="4500" b="1" dirty="0">
                <a:ln w="0"/>
                <a:effectLst>
                  <a:outerShdw blurRad="38100" dist="19050" dir="2700000" algn="tl" rotWithShape="0">
                    <a:schemeClr val="dk1">
                      <a:alpha val="40000"/>
                    </a:schemeClr>
                  </a:outerShdw>
                </a:effectLst>
              </a:rPr>
              <a:t>TEAM MEMBERS</a:t>
            </a:r>
          </a:p>
        </p:txBody>
      </p:sp>
      <p:sp>
        <p:nvSpPr>
          <p:cNvPr id="6" name="TextBox 5">
            <a:extLst>
              <a:ext uri="{FF2B5EF4-FFF2-40B4-BE49-F238E27FC236}">
                <a16:creationId xmlns:a16="http://schemas.microsoft.com/office/drawing/2014/main" id="{C74335F5-A4C3-4EA0-AE3D-717E2ED8811D}"/>
              </a:ext>
            </a:extLst>
          </p:cNvPr>
          <p:cNvSpPr txBox="1"/>
          <p:nvPr/>
        </p:nvSpPr>
        <p:spPr>
          <a:xfrm>
            <a:off x="452438" y="2066924"/>
            <a:ext cx="3619500" cy="2400657"/>
          </a:xfrm>
          <a:prstGeom prst="rect">
            <a:avLst/>
          </a:prstGeom>
          <a:noFill/>
        </p:spPr>
        <p:txBody>
          <a:bodyPr wrap="square" rtlCol="0">
            <a:spAutoFit/>
          </a:bodyPr>
          <a:lstStyle/>
          <a:p>
            <a:r>
              <a:rPr lang="en-US" sz="3000" dirty="0"/>
              <a:t>Aishwarya Pramod</a:t>
            </a:r>
          </a:p>
          <a:p>
            <a:endParaRPr lang="en-US" sz="3000" dirty="0"/>
          </a:p>
          <a:p>
            <a:r>
              <a:rPr lang="en-US" sz="3000" dirty="0"/>
              <a:t>Keerthi Priya P</a:t>
            </a:r>
          </a:p>
          <a:p>
            <a:endParaRPr lang="en-US" sz="3000" dirty="0"/>
          </a:p>
          <a:p>
            <a:r>
              <a:rPr lang="en-US" sz="3000" dirty="0" err="1"/>
              <a:t>Thanusha</a:t>
            </a:r>
            <a:r>
              <a:rPr lang="en-US" sz="3000" dirty="0"/>
              <a:t> Sai </a:t>
            </a:r>
            <a:r>
              <a:rPr lang="en-US" sz="3000" dirty="0" err="1"/>
              <a:t>Melavoy</a:t>
            </a:r>
            <a:r>
              <a:rPr lang="en-US" sz="3000" dirty="0"/>
              <a:t> </a:t>
            </a:r>
          </a:p>
        </p:txBody>
      </p:sp>
      <p:sp>
        <p:nvSpPr>
          <p:cNvPr id="7" name="TextBox 6">
            <a:extLst>
              <a:ext uri="{FF2B5EF4-FFF2-40B4-BE49-F238E27FC236}">
                <a16:creationId xmlns:a16="http://schemas.microsoft.com/office/drawing/2014/main" id="{48310903-C606-40CA-A297-0598CB3FAEA8}"/>
              </a:ext>
            </a:extLst>
          </p:cNvPr>
          <p:cNvSpPr txBox="1"/>
          <p:nvPr/>
        </p:nvSpPr>
        <p:spPr>
          <a:xfrm>
            <a:off x="4300540" y="2085616"/>
            <a:ext cx="2781298" cy="2400657"/>
          </a:xfrm>
          <a:prstGeom prst="rect">
            <a:avLst/>
          </a:prstGeom>
          <a:noFill/>
        </p:spPr>
        <p:txBody>
          <a:bodyPr wrap="square" rtlCol="0">
            <a:spAutoFit/>
          </a:bodyPr>
          <a:lstStyle/>
          <a:p>
            <a:r>
              <a:rPr lang="en-US" sz="3000" dirty="0"/>
              <a:t>PES1201700770</a:t>
            </a:r>
          </a:p>
          <a:p>
            <a:endParaRPr lang="en-US" sz="3000" dirty="0"/>
          </a:p>
          <a:p>
            <a:r>
              <a:rPr lang="en-US" sz="3000" dirty="0"/>
              <a:t>PES1201701643</a:t>
            </a:r>
          </a:p>
          <a:p>
            <a:endParaRPr lang="en-US" sz="3000" dirty="0"/>
          </a:p>
          <a:p>
            <a:r>
              <a:rPr lang="en-US" sz="3000" dirty="0"/>
              <a:t>PES1201701457</a:t>
            </a:r>
          </a:p>
        </p:txBody>
      </p:sp>
      <p:sp>
        <p:nvSpPr>
          <p:cNvPr id="8" name="TextBox 7">
            <a:extLst>
              <a:ext uri="{FF2B5EF4-FFF2-40B4-BE49-F238E27FC236}">
                <a16:creationId xmlns:a16="http://schemas.microsoft.com/office/drawing/2014/main" id="{558EC319-F63F-493E-818F-1A5E3CDBE2D3}"/>
              </a:ext>
            </a:extLst>
          </p:cNvPr>
          <p:cNvSpPr txBox="1"/>
          <p:nvPr/>
        </p:nvSpPr>
        <p:spPr>
          <a:xfrm>
            <a:off x="7081838" y="2066924"/>
            <a:ext cx="4976813" cy="2400657"/>
          </a:xfrm>
          <a:prstGeom prst="rect">
            <a:avLst/>
          </a:prstGeom>
          <a:noFill/>
        </p:spPr>
        <p:txBody>
          <a:bodyPr wrap="square" rtlCol="0">
            <a:spAutoFit/>
          </a:bodyPr>
          <a:lstStyle/>
          <a:p>
            <a:r>
              <a:rPr lang="en-US" sz="3000" dirty="0"/>
              <a:t>aishwarya.1999@gmail.com</a:t>
            </a:r>
          </a:p>
          <a:p>
            <a:endParaRPr lang="en-US" sz="3000" dirty="0"/>
          </a:p>
          <a:p>
            <a:r>
              <a:rPr lang="en-US" sz="3000" dirty="0"/>
              <a:t>keerthipp1999@gmail.com</a:t>
            </a:r>
          </a:p>
          <a:p>
            <a:endParaRPr lang="en-US" sz="3000" dirty="0"/>
          </a:p>
          <a:p>
            <a:r>
              <a:rPr lang="en-US" sz="3000" dirty="0"/>
              <a:t>thanushamelavoy@gmail.com</a:t>
            </a:r>
          </a:p>
        </p:txBody>
      </p:sp>
    </p:spTree>
    <p:extLst>
      <p:ext uri="{BB962C8B-B14F-4D97-AF65-F5344CB8AC3E}">
        <p14:creationId xmlns:p14="http://schemas.microsoft.com/office/powerpoint/2010/main" val="146585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A9E895-07E5-4480-8050-097A8FCAB6FC}"/>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F6A7B23-A5B7-4ED4-850E-245F6A47136F}"/>
              </a:ext>
            </a:extLst>
          </p:cNvPr>
          <p:cNvSpPr/>
          <p:nvPr/>
        </p:nvSpPr>
        <p:spPr>
          <a:xfrm>
            <a:off x="2634442" y="2613392"/>
            <a:ext cx="6923115" cy="1631216"/>
          </a:xfrm>
          <a:prstGeom prst="rect">
            <a:avLst/>
          </a:prstGeom>
          <a:noFill/>
        </p:spPr>
        <p:txBody>
          <a:bodyPr wrap="square" lIns="91440" tIns="45720" rIns="91440" bIns="45720">
            <a:spAutoFit/>
          </a:bodyPr>
          <a:lstStyle/>
          <a:p>
            <a:pPr algn="ctr"/>
            <a:r>
              <a:rPr lang="en-US" sz="10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p>
        </p:txBody>
      </p:sp>
    </p:spTree>
    <p:extLst>
      <p:ext uri="{BB962C8B-B14F-4D97-AF65-F5344CB8AC3E}">
        <p14:creationId xmlns:p14="http://schemas.microsoft.com/office/powerpoint/2010/main" val="67632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02B15B3-37F4-483A-87C2-319A4B8C97AE}"/>
              </a:ext>
            </a:extLst>
          </p:cNvPr>
          <p:cNvSpPr/>
          <p:nvPr/>
        </p:nvSpPr>
        <p:spPr>
          <a:xfrm>
            <a:off x="348504" y="938509"/>
            <a:ext cx="2470895" cy="784830"/>
          </a:xfrm>
          <a:prstGeom prst="rect">
            <a:avLst/>
          </a:prstGeom>
          <a:noFill/>
        </p:spPr>
        <p:txBody>
          <a:bodyPr wrap="square" lIns="91440" tIns="45720" rIns="91440" bIns="45720">
            <a:spAutoFit/>
          </a:bodyPr>
          <a:lstStyle/>
          <a:p>
            <a:pPr algn="ctr"/>
            <a:r>
              <a:rPr lang="en-US" sz="4500" b="1" cap="none" spc="0" dirty="0">
                <a:ln w="0"/>
                <a:solidFill>
                  <a:schemeClr val="tx1"/>
                </a:solidFill>
                <a:effectLst>
                  <a:outerShdw blurRad="38100" dist="19050" dir="2700000" algn="tl" rotWithShape="0">
                    <a:schemeClr val="dk1">
                      <a:alpha val="40000"/>
                    </a:schemeClr>
                  </a:outerShdw>
                </a:effectLst>
              </a:rPr>
              <a:t>ABOU</a:t>
            </a:r>
            <a:r>
              <a:rPr lang="en-US" sz="4500" b="1" dirty="0">
                <a:ln w="0"/>
                <a:effectLst>
                  <a:outerShdw blurRad="38100" dist="19050" dir="2700000" algn="tl" rotWithShape="0">
                    <a:schemeClr val="dk1">
                      <a:alpha val="40000"/>
                    </a:schemeClr>
                  </a:outerShdw>
                </a:effectLst>
              </a:rPr>
              <a:t>T</a:t>
            </a:r>
            <a:endParaRPr lang="en-US" sz="45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92DE15C8-E6E6-4C46-8CCE-88EB128BD9E2}"/>
              </a:ext>
            </a:extLst>
          </p:cNvPr>
          <p:cNvSpPr txBox="1"/>
          <p:nvPr/>
        </p:nvSpPr>
        <p:spPr>
          <a:xfrm>
            <a:off x="814388" y="2095500"/>
            <a:ext cx="10720388" cy="3785652"/>
          </a:xfrm>
          <a:prstGeom prst="rect">
            <a:avLst/>
          </a:prstGeom>
          <a:noFill/>
        </p:spPr>
        <p:txBody>
          <a:bodyPr wrap="square" rtlCol="0">
            <a:spAutoFit/>
          </a:bodyPr>
          <a:lstStyle/>
          <a:p>
            <a:r>
              <a:rPr lang="en-US" sz="3000" dirty="0" err="1"/>
              <a:t>Travelicious</a:t>
            </a:r>
            <a:r>
              <a:rPr lang="en-US" sz="3000" dirty="0"/>
              <a:t>… a destination for all those who love to travel. </a:t>
            </a:r>
          </a:p>
          <a:p>
            <a:r>
              <a:rPr lang="en-US" sz="3000" dirty="0"/>
              <a:t>Here we provide information on what to do and where to stay for and help you to choose your travel destinations. This is a perfect place to find new deals. </a:t>
            </a:r>
          </a:p>
          <a:p>
            <a:endParaRPr lang="en-US" sz="3000" dirty="0"/>
          </a:p>
          <a:p>
            <a:r>
              <a:rPr lang="en-US" sz="3000" dirty="0"/>
              <a:t>We offer a booking scheme form so that users can login into the page and fill in the form which have fields such as source,  destination, departure and arrival (time).</a:t>
            </a:r>
          </a:p>
        </p:txBody>
      </p:sp>
    </p:spTree>
    <p:extLst>
      <p:ext uri="{BB962C8B-B14F-4D97-AF65-F5344CB8AC3E}">
        <p14:creationId xmlns:p14="http://schemas.microsoft.com/office/powerpoint/2010/main" val="424218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AB82391-3F73-496A-A190-AF3B207B298C}"/>
              </a:ext>
            </a:extLst>
          </p:cNvPr>
          <p:cNvSpPr txBox="1"/>
          <p:nvPr/>
        </p:nvSpPr>
        <p:spPr>
          <a:xfrm>
            <a:off x="676275" y="1295400"/>
            <a:ext cx="10844213"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2673A63-3755-4F49-9A7D-104F01EAD345}"/>
              </a:ext>
            </a:extLst>
          </p:cNvPr>
          <p:cNvSpPr txBox="1"/>
          <p:nvPr/>
        </p:nvSpPr>
        <p:spPr>
          <a:xfrm>
            <a:off x="571500" y="1514475"/>
            <a:ext cx="11006138" cy="2862322"/>
          </a:xfrm>
          <a:prstGeom prst="rect">
            <a:avLst/>
          </a:prstGeom>
          <a:noFill/>
        </p:spPr>
        <p:txBody>
          <a:bodyPr wrap="square" rtlCol="0">
            <a:spAutoFit/>
          </a:bodyPr>
          <a:lstStyle/>
          <a:p>
            <a:r>
              <a:rPr lang="en-US" sz="3000" dirty="0"/>
              <a:t>If the user has no account , then he can sign up and create one. </a:t>
            </a:r>
          </a:p>
          <a:p>
            <a:r>
              <a:rPr lang="en-US" sz="3000" dirty="0"/>
              <a:t>In the website we have given descriptions of some hotels for a comfortable stay. The website also covers some tour packages which contains the number of days of stay , places being covered and price per person and finally we have a gallery which displays pictures.</a:t>
            </a:r>
          </a:p>
          <a:p>
            <a:endParaRPr lang="en-US" sz="3000" dirty="0"/>
          </a:p>
        </p:txBody>
      </p:sp>
    </p:spTree>
    <p:extLst>
      <p:ext uri="{BB962C8B-B14F-4D97-AF65-F5344CB8AC3E}">
        <p14:creationId xmlns:p14="http://schemas.microsoft.com/office/powerpoint/2010/main" val="331400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CDEB0-E776-4205-8DAC-286039540814}"/>
              </a:ext>
            </a:extLst>
          </p:cNvPr>
          <p:cNvSpPr>
            <a:spLocks noGrp="1"/>
          </p:cNvSpPr>
          <p:nvPr>
            <p:ph type="title"/>
          </p:nvPr>
        </p:nvSpPr>
        <p:spPr>
          <a:xfrm>
            <a:off x="933635" y="639315"/>
            <a:ext cx="8610600" cy="1293028"/>
          </a:xfrm>
        </p:spPr>
        <p:txBody>
          <a:bodyPr/>
          <a:lstStyle/>
          <a:p>
            <a:r>
              <a:rPr lang="en-IN" dirty="0"/>
              <a:t>Website that is hosted on</a:t>
            </a:r>
          </a:p>
        </p:txBody>
      </p:sp>
      <p:sp>
        <p:nvSpPr>
          <p:cNvPr id="3" name="Content Placeholder 2">
            <a:extLst>
              <a:ext uri="{FF2B5EF4-FFF2-40B4-BE49-F238E27FC236}">
                <a16:creationId xmlns:a16="http://schemas.microsoft.com/office/drawing/2014/main" id="{CF64E048-12E5-44CF-A850-C466243AA4AA}"/>
              </a:ext>
            </a:extLst>
          </p:cNvPr>
          <p:cNvSpPr>
            <a:spLocks noGrp="1"/>
          </p:cNvSpPr>
          <p:nvPr>
            <p:ph idx="1"/>
          </p:nvPr>
        </p:nvSpPr>
        <p:spPr/>
        <p:txBody>
          <a:bodyPr/>
          <a:lstStyle/>
          <a:p>
            <a:r>
              <a:rPr lang="en-IN" dirty="0">
                <a:hlinkClick r:id="rId2"/>
              </a:rPr>
              <a:t>http://keerthipriya.pythonanywhere.com/</a:t>
            </a:r>
            <a:endParaRPr lang="en-IN" dirty="0"/>
          </a:p>
        </p:txBody>
      </p:sp>
    </p:spTree>
    <p:extLst>
      <p:ext uri="{BB962C8B-B14F-4D97-AF65-F5344CB8AC3E}">
        <p14:creationId xmlns:p14="http://schemas.microsoft.com/office/powerpoint/2010/main" val="180035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48126"/>
            <a:ext cx="12192000" cy="6858000"/>
          </a:xfrm>
          <a:prstGeom prst="rect">
            <a:avLst/>
          </a:prstGeom>
        </p:spPr>
      </p:pic>
      <p:sp>
        <p:nvSpPr>
          <p:cNvPr id="5" name="Rectangle 4">
            <a:extLst>
              <a:ext uri="{FF2B5EF4-FFF2-40B4-BE49-F238E27FC236}">
                <a16:creationId xmlns:a16="http://schemas.microsoft.com/office/drawing/2014/main" id="{0E29C146-2ED4-41F9-B36F-E13DC499C278}"/>
              </a:ext>
            </a:extLst>
          </p:cNvPr>
          <p:cNvSpPr/>
          <p:nvPr/>
        </p:nvSpPr>
        <p:spPr>
          <a:xfrm>
            <a:off x="100012" y="909638"/>
            <a:ext cx="11129963" cy="784830"/>
          </a:xfrm>
          <a:prstGeom prst="rect">
            <a:avLst/>
          </a:prstGeom>
          <a:noFill/>
        </p:spPr>
        <p:txBody>
          <a:bodyPr wrap="square" lIns="91440" tIns="45720" rIns="91440" bIns="45720">
            <a:spAutoFit/>
          </a:bodyPr>
          <a:lstStyle/>
          <a:p>
            <a:pPr algn="ctr"/>
            <a:r>
              <a:rPr lang="en-US" sz="4500" b="1" i="0" cap="none" spc="0" dirty="0">
                <a:ln w="0"/>
                <a:solidFill>
                  <a:schemeClr val="tx1"/>
                </a:solidFill>
                <a:effectLst>
                  <a:outerShdw blurRad="38100" dist="19050" dir="2700000" algn="tl" rotWithShape="0">
                    <a:schemeClr val="dk1">
                      <a:alpha val="40000"/>
                    </a:schemeClr>
                  </a:outerShdw>
                </a:effectLst>
                <a:latin typeface="inherit"/>
              </a:rPr>
              <a:t>Individual contribution of each team member</a:t>
            </a:r>
            <a:endParaRPr lang="en-US" sz="4500" b="1"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31FB251A-8E91-4335-A305-F0A07DC96C4D}"/>
              </a:ext>
            </a:extLst>
          </p:cNvPr>
          <p:cNvSpPr txBox="1"/>
          <p:nvPr/>
        </p:nvSpPr>
        <p:spPr>
          <a:xfrm>
            <a:off x="328613" y="2281237"/>
            <a:ext cx="11506200" cy="2400657"/>
          </a:xfrm>
          <a:prstGeom prst="rect">
            <a:avLst/>
          </a:prstGeom>
          <a:noFill/>
        </p:spPr>
        <p:txBody>
          <a:bodyPr wrap="square" rtlCol="0">
            <a:spAutoFit/>
          </a:bodyPr>
          <a:lstStyle/>
          <a:p>
            <a:r>
              <a:rPr lang="en-US" sz="3000" dirty="0"/>
              <a:t>Keerthi created the front end and UI and forms part including bootstrap.</a:t>
            </a:r>
          </a:p>
          <a:p>
            <a:endParaRPr lang="en-US" sz="3000" dirty="0"/>
          </a:p>
          <a:p>
            <a:r>
              <a:rPr lang="en-US" sz="3000" dirty="0"/>
              <a:t>Aishwarya did the back end part to create login and signup pages.</a:t>
            </a:r>
          </a:p>
          <a:p>
            <a:endParaRPr lang="en-US" sz="3000" dirty="0"/>
          </a:p>
          <a:p>
            <a:r>
              <a:rPr lang="en-US" sz="3000" dirty="0" err="1"/>
              <a:t>Tanusha</a:t>
            </a:r>
            <a:r>
              <a:rPr lang="en-US" sz="3000" dirty="0"/>
              <a:t> worked on editing and creating certain pages for the website.</a:t>
            </a:r>
          </a:p>
        </p:txBody>
      </p:sp>
    </p:spTree>
    <p:extLst>
      <p:ext uri="{BB962C8B-B14F-4D97-AF65-F5344CB8AC3E}">
        <p14:creationId xmlns:p14="http://schemas.microsoft.com/office/powerpoint/2010/main" val="160100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EE4D648-4076-495B-AA1C-B4DFB4CF6289}"/>
              </a:ext>
            </a:extLst>
          </p:cNvPr>
          <p:cNvSpPr/>
          <p:nvPr/>
        </p:nvSpPr>
        <p:spPr>
          <a:xfrm>
            <a:off x="353816" y="720209"/>
            <a:ext cx="3731022" cy="784830"/>
          </a:xfrm>
          <a:prstGeom prst="rect">
            <a:avLst/>
          </a:prstGeom>
        </p:spPr>
        <p:txBody>
          <a:bodyPr wrap="none">
            <a:spAutoFit/>
          </a:bodyPr>
          <a:lstStyle/>
          <a:p>
            <a:pPr algn="ctr"/>
            <a:r>
              <a:rPr lang="en-US" sz="4500" b="1" dirty="0">
                <a:ln w="0"/>
                <a:effectLst>
                  <a:outerShdw blurRad="38100" dist="19050" dir="2700000" algn="tl" rotWithShape="0">
                    <a:schemeClr val="dk1">
                      <a:alpha val="40000"/>
                    </a:schemeClr>
                  </a:outerShdw>
                </a:effectLst>
              </a:rPr>
              <a:t>SCREEN SHOTS</a:t>
            </a:r>
            <a:endParaRPr lang="en-US" sz="45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a:extLst>
              <a:ext uri="{FF2B5EF4-FFF2-40B4-BE49-F238E27FC236}">
                <a16:creationId xmlns:a16="http://schemas.microsoft.com/office/drawing/2014/main" id="{F1053FC1-D3D5-4E17-BD02-85091F5A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16" y="1609726"/>
            <a:ext cx="5762623" cy="2724149"/>
          </a:xfrm>
          <a:prstGeom prst="rect">
            <a:avLst/>
          </a:prstGeom>
        </p:spPr>
      </p:pic>
      <p:pic>
        <p:nvPicPr>
          <p:cNvPr id="6" name="Picture 5">
            <a:extLst>
              <a:ext uri="{FF2B5EF4-FFF2-40B4-BE49-F238E27FC236}">
                <a16:creationId xmlns:a16="http://schemas.microsoft.com/office/drawing/2014/main" id="{DA4F30F6-B5D1-4BC0-97B7-BBBD12A14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50" y="3644900"/>
            <a:ext cx="5376910" cy="2884488"/>
          </a:xfrm>
          <a:prstGeom prst="rect">
            <a:avLst/>
          </a:prstGeom>
        </p:spPr>
      </p:pic>
    </p:spTree>
    <p:extLst>
      <p:ext uri="{BB962C8B-B14F-4D97-AF65-F5344CB8AC3E}">
        <p14:creationId xmlns:p14="http://schemas.microsoft.com/office/powerpoint/2010/main" val="93318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FEB4AE0-ACEF-4BB2-A5FD-748DC844D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3" y="947737"/>
            <a:ext cx="4965765" cy="3710101"/>
          </a:xfrm>
          <a:prstGeom prst="rect">
            <a:avLst/>
          </a:prstGeom>
        </p:spPr>
      </p:pic>
      <p:pic>
        <p:nvPicPr>
          <p:cNvPr id="8" name="Picture 7">
            <a:extLst>
              <a:ext uri="{FF2B5EF4-FFF2-40B4-BE49-F238E27FC236}">
                <a16:creationId xmlns:a16="http://schemas.microsoft.com/office/drawing/2014/main" id="{BBB3C9B3-8711-44FF-8314-397D2FC04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517" y="2588600"/>
            <a:ext cx="4965765" cy="3573270"/>
          </a:xfrm>
          <a:prstGeom prst="rect">
            <a:avLst/>
          </a:prstGeom>
        </p:spPr>
      </p:pic>
    </p:spTree>
    <p:extLst>
      <p:ext uri="{BB962C8B-B14F-4D97-AF65-F5344CB8AC3E}">
        <p14:creationId xmlns:p14="http://schemas.microsoft.com/office/powerpoint/2010/main" val="42112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94B9594-93D3-4592-943A-EE97A601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92" y="928687"/>
            <a:ext cx="4822659" cy="3515799"/>
          </a:xfrm>
          <a:prstGeom prst="rect">
            <a:avLst/>
          </a:prstGeom>
        </p:spPr>
      </p:pic>
      <p:pic>
        <p:nvPicPr>
          <p:cNvPr id="6" name="Picture 5">
            <a:extLst>
              <a:ext uri="{FF2B5EF4-FFF2-40B4-BE49-F238E27FC236}">
                <a16:creationId xmlns:a16="http://schemas.microsoft.com/office/drawing/2014/main" id="{B8B99B6D-76CE-45DB-8E7D-06469CDBD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16" y="2686586"/>
            <a:ext cx="5072892" cy="3371174"/>
          </a:xfrm>
          <a:prstGeom prst="rect">
            <a:avLst/>
          </a:prstGeom>
        </p:spPr>
      </p:pic>
    </p:spTree>
    <p:extLst>
      <p:ext uri="{BB962C8B-B14F-4D97-AF65-F5344CB8AC3E}">
        <p14:creationId xmlns:p14="http://schemas.microsoft.com/office/powerpoint/2010/main" val="390722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78462-E38F-4ED7-95A0-37EDAA4BCE6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7D0B87A-6181-4AF2-9E80-1CD32E22F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91" y="1069491"/>
            <a:ext cx="6116422" cy="2424397"/>
          </a:xfrm>
          <a:prstGeom prst="rect">
            <a:avLst/>
          </a:prstGeom>
        </p:spPr>
      </p:pic>
      <p:pic>
        <p:nvPicPr>
          <p:cNvPr id="6" name="Picture 5">
            <a:extLst>
              <a:ext uri="{FF2B5EF4-FFF2-40B4-BE49-F238E27FC236}">
                <a16:creationId xmlns:a16="http://schemas.microsoft.com/office/drawing/2014/main" id="{0E9A8746-49B3-481F-9A3A-50BC04FCF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788" y="3699580"/>
            <a:ext cx="5678269" cy="2452797"/>
          </a:xfrm>
          <a:prstGeom prst="rect">
            <a:avLst/>
          </a:prstGeom>
        </p:spPr>
      </p:pic>
    </p:spTree>
    <p:extLst>
      <p:ext uri="{BB962C8B-B14F-4D97-AF65-F5344CB8AC3E}">
        <p14:creationId xmlns:p14="http://schemas.microsoft.com/office/powerpoint/2010/main" val="2102901049"/>
      </p:ext>
    </p:extLst>
  </p:cSld>
  <p:clrMapOvr>
    <a:masterClrMapping/>
  </p:clrMapOvr>
</p:sld>
</file>

<file path=ppt/theme/theme1.xml><?xml version="1.0" encoding="utf-8"?>
<a:theme xmlns:a="http://schemas.openxmlformats.org/drawingml/2006/main" name="Vapor Trai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136</TotalTime>
  <Words>343</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inherit</vt:lpstr>
      <vt:lpstr>Vapor Trail</vt:lpstr>
      <vt:lpstr>PowerPoint Presentation</vt:lpstr>
      <vt:lpstr>PowerPoint Presentation</vt:lpstr>
      <vt:lpstr>PowerPoint Presentation</vt:lpstr>
      <vt:lpstr>Website that is hosted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Pramod</dc:creator>
  <cp:lastModifiedBy>Keerthi Priya</cp:lastModifiedBy>
  <cp:revision>16</cp:revision>
  <dcterms:created xsi:type="dcterms:W3CDTF">2019-04-26T14:53:40Z</dcterms:created>
  <dcterms:modified xsi:type="dcterms:W3CDTF">2019-04-26T17:22:22Z</dcterms:modified>
</cp:coreProperties>
</file>